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1" r:id="rId2"/>
    <p:sldId id="368" r:id="rId3"/>
    <p:sldId id="376" r:id="rId4"/>
    <p:sldId id="381" r:id="rId5"/>
    <p:sldId id="383" r:id="rId6"/>
    <p:sldId id="384" r:id="rId7"/>
    <p:sldId id="374" r:id="rId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674FFA4-CC48-2B54-20EF-D09BDECC0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399E5815-570F-092A-1791-DA67E6628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B6E71EC-35B1-944C-D1D3-D6EADE7FE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DC42-60A6-4BE0-A476-CB1558C5F842}" type="datetimeFigureOut">
              <a:rPr lang="th-TH" smtClean="0"/>
              <a:t>04/04/67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79E9A6C-455F-64A6-C04F-E21FC1A19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DD38821-B638-2BC3-5201-9FD663D2E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C7B1-D2C6-4456-B461-128A341693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9509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CA3E777-A85D-535F-F871-5AAB3DCEA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B32747EC-845B-4212-7FD0-D396DA52A5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14055F4-454A-686B-9CA5-0833B42A5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DC42-60A6-4BE0-A476-CB1558C5F842}" type="datetimeFigureOut">
              <a:rPr lang="th-TH" smtClean="0"/>
              <a:t>04/04/67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B0AD49B-634C-A77F-F8D1-C6201ED12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0F85647-0F35-ABCA-48CB-45D29C464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C7B1-D2C6-4456-B461-128A341693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820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02C21383-3D7C-7B59-D409-C670DAE06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DBF0B3A8-1D51-C34C-3937-847111D91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0A75518-E14F-835B-15BD-FF03AF8F9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DC42-60A6-4BE0-A476-CB1558C5F842}" type="datetimeFigureOut">
              <a:rPr lang="th-TH" smtClean="0"/>
              <a:t>04/04/67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285A124-09D1-74AF-C6ED-923EF53AA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4FB5FEC-4611-4B0E-73DD-F52E4DA94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C7B1-D2C6-4456-B461-128A341693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245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072221F-7424-10AC-FE05-F2956E3A9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929FC9C-16A9-8173-95A7-DCAB60D1C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EFC98B7-022D-7120-C061-084732B1E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DC42-60A6-4BE0-A476-CB1558C5F842}" type="datetimeFigureOut">
              <a:rPr lang="th-TH" smtClean="0"/>
              <a:t>04/04/67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49F48F8-E8E9-E49B-EA55-E32679E5B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7F89FDE-03E6-A665-B926-5634763B2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C7B1-D2C6-4456-B461-128A341693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141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3561415-A070-C984-2467-9D1007C3E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EF379A2-7536-4D38-015C-A0BB7F0F2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A67FA00-985B-C4A1-DDFF-C02BDB6C5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DC42-60A6-4BE0-A476-CB1558C5F842}" type="datetimeFigureOut">
              <a:rPr lang="th-TH" smtClean="0"/>
              <a:t>04/04/67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B0A2ADD-E623-97A2-3929-B73409BB1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912493F-6DEF-E9CA-4EAD-D154A0AF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C7B1-D2C6-4456-B461-128A341693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717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CEFA706-0810-2449-3A52-FBB288002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FACB302-1567-E3A8-BE03-BAD0E915F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5503AED9-7029-98A3-FC40-55D5F2400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A50CB83-32D0-264E-FD2D-B9100122F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DC42-60A6-4BE0-A476-CB1558C5F842}" type="datetimeFigureOut">
              <a:rPr lang="th-TH" smtClean="0"/>
              <a:t>04/04/67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DFB9CCE-A6EA-FD50-2602-BE30E8353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571D7C1-65F1-44AE-F971-BABF6E3B8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C7B1-D2C6-4456-B461-128A341693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300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0DF4D33-52A6-D9B3-BAA1-11EB09664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50634AB8-2A27-9160-54C7-50778D74E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3B7A6103-20E1-0034-B95C-50DE97ECB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7925B8BA-449C-08C6-2EB8-EB05F72653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5A12BBF3-47BF-26DA-D7D0-7D787A1B60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6DC81D4C-EA80-3D5F-A545-A17F75100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DC42-60A6-4BE0-A476-CB1558C5F842}" type="datetimeFigureOut">
              <a:rPr lang="th-TH" smtClean="0"/>
              <a:t>04/04/67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7C4E8673-8589-7DB1-1CED-FAF344407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47AC6E39-9878-13C7-D0D2-229FA39FC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C7B1-D2C6-4456-B461-128A341693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7645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1946F9E-8668-60DA-E0F4-B2A89493F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17236678-F72B-3045-62B5-5E5F10929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DC42-60A6-4BE0-A476-CB1558C5F842}" type="datetimeFigureOut">
              <a:rPr lang="th-TH" smtClean="0"/>
              <a:t>04/04/67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6733AD11-36A1-BF6E-2EC0-60E13C864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E4BF2837-7756-3BA4-905B-7C7559112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C7B1-D2C6-4456-B461-128A341693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74363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180F4BB2-14BC-BE46-CF1E-16D5A2353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DC42-60A6-4BE0-A476-CB1558C5F842}" type="datetimeFigureOut">
              <a:rPr lang="th-TH" smtClean="0"/>
              <a:t>04/04/67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19D706ED-ED60-BEA8-2055-E7448A645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0FFA2C75-A195-05E5-A079-3362D6939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C7B1-D2C6-4456-B461-128A341693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7696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64CEA9F-61E8-7D2A-649E-0940E1679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F685B75-CE7E-C0EC-0CD4-4AE288373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E8F4AA1-3AB6-0240-71E9-15237D1A8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93AFFECE-7728-605E-08A4-3E6BAF173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DC42-60A6-4BE0-A476-CB1558C5F842}" type="datetimeFigureOut">
              <a:rPr lang="th-TH" smtClean="0"/>
              <a:t>04/04/67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582504B5-7BF4-A8F5-F8DB-1F4C9D692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D1C5AECA-7000-8E7D-87BF-C9F7E320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C7B1-D2C6-4456-B461-128A341693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002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86A82A4-C390-B2D9-819C-7340E4042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20451B07-6CDE-C2D5-0463-D1D8E79D4E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7063F4A-8067-D2A3-1852-816DF9BD6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9FB6ACB8-7229-3AF8-EA79-2710F0985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DC42-60A6-4BE0-A476-CB1558C5F842}" type="datetimeFigureOut">
              <a:rPr lang="th-TH" smtClean="0"/>
              <a:t>04/04/67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27EB078-C285-4C82-D64C-D971E15F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D539C9E-D7C0-2E9C-85C2-7C98EF06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C7B1-D2C6-4456-B461-128A341693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410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C87C5BC4-CBE6-D160-E0F2-2C8EE3C95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70531EF-A4EC-B356-91F8-AF657FB45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8FF9E0E-3821-A233-C551-E62BC9BA1E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0DC42-60A6-4BE0-A476-CB1558C5F842}" type="datetimeFigureOut">
              <a:rPr lang="th-TH" smtClean="0"/>
              <a:t>04/04/67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8170805-6BD4-8F20-0661-991941F32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5F4BD75-1957-4AAC-0D9C-04023FF7D5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C7B1-D2C6-4456-B461-128A341693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153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1C8B5B-CCF4-73AE-6266-B8B6C51101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4BFF67-84FC-B661-36AC-9BD5165153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3674"/>
          </a:xfrm>
          <a:prstGeom prst="rect">
            <a:avLst/>
          </a:prstGeom>
        </p:spPr>
      </p:pic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C079C035-7E3A-DA2B-BA22-0AEF53416E31}"/>
              </a:ext>
            </a:extLst>
          </p:cNvPr>
          <p:cNvSpPr txBox="1"/>
          <p:nvPr/>
        </p:nvSpPr>
        <p:spPr>
          <a:xfrm>
            <a:off x="2760269" y="1419431"/>
            <a:ext cx="6671461" cy="40191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74625" cmpd="thinThick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O5. </a:t>
            </a: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การประชาสัมพันธ์ข้อมูล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IT๙" panose="020B0500040200020003" pitchFamily="34" charset="-34"/>
              <a:ea typeface="+mn-ea"/>
              <a:cs typeface="TH SarabunIT๙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ผลการดำเนินงาน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IT๙" panose="020B0500040200020003" pitchFamily="34" charset="-34"/>
              <a:ea typeface="+mn-ea"/>
              <a:cs typeface="TH SarabunIT๙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เดือน พฤศจิกายน พ.ศ.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2566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H SarabunIT๙" panose="020B0500040200020003" pitchFamily="34" charset="-34"/>
              <a:ea typeface="+mn-ea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1866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54814B-CFB7-422C-9D26-F7B91FE76C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3569C4F-4EAB-83C3-2E81-5D03E29CC24E}"/>
              </a:ext>
            </a:extLst>
          </p:cNvPr>
          <p:cNvSpPr txBox="1"/>
          <p:nvPr/>
        </p:nvSpPr>
        <p:spPr>
          <a:xfrm>
            <a:off x="580161" y="5454296"/>
            <a:ext cx="1105303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thai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      </a:t>
            </a:r>
            <a:r>
              <a:rPr kumimoji="0" lang="th-TH" sz="2000" i="0" u="none" strike="noStrike" kern="1200" cap="none" normalizeH="0" baseline="0" noProof="0" dirty="0">
                <a:ln>
                  <a:noFill/>
                </a:ln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วันที่ </a:t>
            </a:r>
            <a:r>
              <a:rPr lang="en-US" sz="2000" dirty="0">
                <a:effectLst>
                  <a:glow>
                    <a:srgbClr val="FF0000">
                      <a:alpha val="97000"/>
                    </a:srgbClr>
                  </a:glo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17</a:t>
            </a:r>
            <a:r>
              <a:rPr lang="th-TH" sz="2000" dirty="0">
                <a:effectLst>
                  <a:glow>
                    <a:srgbClr val="FF0000">
                      <a:alpha val="97000"/>
                    </a:srgbClr>
                  </a:glo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พ.ย.</a:t>
            </a:r>
            <a:r>
              <a:rPr lang="en-US" sz="2000" dirty="0">
                <a:effectLst>
                  <a:glow>
                    <a:srgbClr val="FF0000">
                      <a:alpha val="97000"/>
                    </a:srgbClr>
                  </a:glo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66</a:t>
            </a:r>
            <a:r>
              <a:rPr lang="th-TH" sz="2000" dirty="0">
                <a:effectLst>
                  <a:glow>
                    <a:srgbClr val="FF0000">
                      <a:alpha val="97000"/>
                    </a:srgbClr>
                  </a:glo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 เวลา </a:t>
            </a:r>
            <a:r>
              <a:rPr lang="en-US" sz="2000" dirty="0">
                <a:effectLst>
                  <a:glow>
                    <a:srgbClr val="FF0000">
                      <a:alpha val="97000"/>
                    </a:srgbClr>
                  </a:glo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09</a:t>
            </a:r>
            <a:r>
              <a:rPr lang="th-TH" sz="2000" dirty="0">
                <a:effectLst>
                  <a:glow>
                    <a:srgbClr val="FF0000">
                      <a:alpha val="97000"/>
                    </a:srgbClr>
                  </a:glo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  <a:r>
              <a:rPr lang="en-US" sz="2000" dirty="0">
                <a:effectLst>
                  <a:glow>
                    <a:srgbClr val="FF0000">
                      <a:alpha val="97000"/>
                    </a:srgbClr>
                  </a:glo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3</a:t>
            </a:r>
            <a:r>
              <a:rPr lang="th-TH" sz="2000" dirty="0">
                <a:effectLst>
                  <a:glow>
                    <a:srgbClr val="FF0000">
                      <a:alpha val="97000"/>
                    </a:srgbClr>
                  </a:glo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0 น. พล.ต.ต.ณัฐกร ประภายนต์ ผบก.ตม.3 เดินทางมาตรวจเยี่ยม ตม.จว.ปทุมธานี บก.ตม.3 โดยมี พ.ต.อ.เจริญพงษ์ ขันติโล ผกก.ตม.จว.ปทุมธานี และข้าราชการตำรวจในสังกัดให้การต้อนรับนำตรวจเยี่ยม</a:t>
            </a:r>
            <a:endParaRPr kumimoji="0" lang="th-TH" sz="2000" i="0" u="none" strike="noStrike" kern="1200" cap="none" normalizeH="0" baseline="0" noProof="0" dirty="0">
              <a:ln>
                <a:noFill/>
              </a:ln>
              <a:effectLst>
                <a:glow>
                  <a:srgbClr val="FF0000">
                    <a:alpha val="97000"/>
                  </a:srgbClr>
                </a:glow>
              </a:effectLst>
              <a:uLnTx/>
              <a:uFillTx/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11E140-A00F-E830-EA3F-AC53798FD673}"/>
              </a:ext>
            </a:extLst>
          </p:cNvPr>
          <p:cNvSpPr txBox="1"/>
          <p:nvPr/>
        </p:nvSpPr>
        <p:spPr>
          <a:xfrm>
            <a:off x="1914667" y="450141"/>
            <a:ext cx="8384026" cy="52322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i="0" u="none" strike="noStrike" kern="120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พล.ต.ต.ณัฐกร ประภายนต์ ผบก.ตม.3 เดินทางมาตรวจเยี่ยม ตม.จว.ปทุมธานี บก.ตม.3 </a:t>
            </a:r>
            <a:endParaRPr kumimoji="0" lang="en-US" sz="2800" i="0" u="none" strike="noStrike" kern="120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TH SarabunIT๙" panose="020B0500040200020003" pitchFamily="34" charset="-34"/>
              <a:ea typeface="+mn-ea"/>
              <a:cs typeface="TH SarabunIT๙" panose="020B0500040200020003" pitchFamily="34" charset="-3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E88F81-A000-E74C-0F18-6075A0CF932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00181" y="1512514"/>
            <a:ext cx="4177030" cy="3386696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514263-3FFD-1031-6202-13802E75193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06291" y="1512514"/>
            <a:ext cx="1706880" cy="3386696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37198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54814B-CFB7-422C-9D26-F7B91FE76C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3569C4F-4EAB-83C3-2E81-5D03E29CC24E}"/>
              </a:ext>
            </a:extLst>
          </p:cNvPr>
          <p:cNvSpPr txBox="1"/>
          <p:nvPr/>
        </p:nvSpPr>
        <p:spPr>
          <a:xfrm>
            <a:off x="569480" y="4729075"/>
            <a:ext cx="1105303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thai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วันที่ </a:t>
            </a: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25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พ.ย.6</a:t>
            </a: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6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พ.ต.อ.เจริญพงษ์  ขันติโล ผกก.ตม.จว.ปทุมธานี ได้เข้าร่วมประชุมงานด้านความมั่นคงเกี่ยวกับ การค้ามนุษย์</a:t>
            </a: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,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แรงงานต่างด้าว</a:t>
            </a: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,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ยาเสพติด </a:t>
            </a:r>
            <a:b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และบ่อนการพนัน โดยมี พลอากาศโท สมยศ จุลเสน ที่ปรึกษาผู้อำนวยการศูนย์ประสานการปฏิบัติที่ 2 กองอำนวยการรักษาความมั่นคงภายในราชอาณาจักร </a:t>
            </a:r>
            <a:b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เป็นหัวหน้าคณะ ณ ห้องประชุมบัวหลวงปทุมธานี ชั้น 5</a:t>
            </a: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ศาลากลางจังหวัดปทุมธานี</a:t>
            </a:r>
            <a:endParaRPr kumimoji="0" lang="th-TH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H SarabunIT๙" panose="020B0500040200020003" pitchFamily="34" charset="-34"/>
              <a:ea typeface="+mn-ea"/>
              <a:cs typeface="TH SarabunIT๙" panose="020B0500040200020003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11E140-A00F-E830-EA3F-AC53798FD673}"/>
              </a:ext>
            </a:extLst>
          </p:cNvPr>
          <p:cNvSpPr txBox="1"/>
          <p:nvPr/>
        </p:nvSpPr>
        <p:spPr>
          <a:xfrm>
            <a:off x="4669167" y="456480"/>
            <a:ext cx="2853666" cy="52322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 ประชุมงานด้านความมั่นคง 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IT๙" panose="020B0500040200020003" pitchFamily="34" charset="-34"/>
              <a:ea typeface="+mn-ea"/>
              <a:cs typeface="TH SarabunIT๙" panose="020B0500040200020003" pitchFamily="34" charset="-34"/>
            </a:endParaRPr>
          </a:p>
        </p:txBody>
      </p:sp>
      <p:pic>
        <p:nvPicPr>
          <p:cNvPr id="2" name="รูปภาพ 2">
            <a:extLst>
              <a:ext uri="{FF2B5EF4-FFF2-40B4-BE49-F238E27FC236}">
                <a16:creationId xmlns:a16="http://schemas.microsoft.com/office/drawing/2014/main" id="{E39A7837-760A-4DFC-248F-8FCDAFA85EA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9287" y="1629578"/>
            <a:ext cx="2525929" cy="2467942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CF4DBF51-F5A7-A944-1355-207C5FDEED4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02814" y="1617981"/>
            <a:ext cx="2207640" cy="2472813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รูปภาพ 5">
            <a:extLst>
              <a:ext uri="{FF2B5EF4-FFF2-40B4-BE49-F238E27FC236}">
                <a16:creationId xmlns:a16="http://schemas.microsoft.com/office/drawing/2014/main" id="{8D920116-E312-034A-F08F-5A583C2E510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7161" y="1617981"/>
            <a:ext cx="2662357" cy="2491137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65043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54814B-CFB7-422C-9D26-F7B91FE76C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3569C4F-4EAB-83C3-2E81-5D03E29CC24E}"/>
              </a:ext>
            </a:extLst>
          </p:cNvPr>
          <p:cNvSpPr txBox="1"/>
          <p:nvPr/>
        </p:nvSpPr>
        <p:spPr>
          <a:xfrm>
            <a:off x="556487" y="5446237"/>
            <a:ext cx="1105303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thaiDist"/>
            <a:r>
              <a:rPr kumimoji="0" lang="th-TH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วันที่ </a:t>
            </a:r>
            <a:r>
              <a:rPr lang="th-TH" sz="2000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26</a:t>
            </a:r>
            <a:r>
              <a:rPr kumimoji="0" lang="th-TH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 พ.ย.66 ภายใต้การอำนวยการของ พ.ต.อ.เจริญพงษ์ ขันติโล ผกก.ตม.จว.ปทุมธานี มอบหมายให้เจ้าหน้าที่สืบสวนปราบปรามฯ ออกตรวจ 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x-ray/</a:t>
            </a:r>
            <a:r>
              <a:rPr kumimoji="0" lang="th-TH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พื้นที่เสี่ยง/คนต่างด้าวกลุ่มเสี่ยงในพื้นที่ ร้านเลดี้ ไคล์แม็ก คาราโอเกะ ต.ลาดสวาย อ.ลำลูกกา จว.ปทุมธานี</a:t>
            </a:r>
            <a:endParaRPr lang="en-US" sz="2000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11E140-A00F-E830-EA3F-AC53798FD673}"/>
              </a:ext>
            </a:extLst>
          </p:cNvPr>
          <p:cNvSpPr txBox="1"/>
          <p:nvPr/>
        </p:nvSpPr>
        <p:spPr>
          <a:xfrm>
            <a:off x="3710570" y="631292"/>
            <a:ext cx="4770858" cy="52322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ปฏิบัติหน้าที่ตรวจพื้นที่เสี่ยง</a:t>
            </a:r>
            <a:r>
              <a:rPr kumimoji="0" lang="en-US" sz="2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 </a:t>
            </a:r>
            <a:r>
              <a:rPr kumimoji="0" lang="th-TH" sz="2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คนต่างด้าวกลุ่มเสี่ยง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IT๙" panose="020B0500040200020003" pitchFamily="34" charset="-34"/>
              <a:ea typeface="+mn-ea"/>
              <a:cs typeface="TH SarabunIT๙" panose="020B0500040200020003" pitchFamily="34" charset="-3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5C17E44-7612-8115-DD3E-A9DA59D0294D}"/>
              </a:ext>
            </a:extLst>
          </p:cNvPr>
          <p:cNvGrpSpPr/>
          <p:nvPr/>
        </p:nvGrpSpPr>
        <p:grpSpPr>
          <a:xfrm>
            <a:off x="3322350" y="1451500"/>
            <a:ext cx="5547298" cy="3697748"/>
            <a:chOff x="2881786" y="1394769"/>
            <a:chExt cx="5547298" cy="369774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75C0CA54-A490-DB4C-C05D-C9445C0709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642443" y="3216923"/>
              <a:ext cx="2773986" cy="184932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F2FA549-5E1B-1956-34B2-FAD7C43390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881786" y="3243643"/>
              <a:ext cx="2773311" cy="184887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421C4BF-5D95-DBBC-E4FB-354C6645A2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655098" y="1421039"/>
              <a:ext cx="2773986" cy="184932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C109A73-7F12-BEA6-9D35-70291EB4356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881787" y="1394769"/>
              <a:ext cx="2773311" cy="184887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2362524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54814B-CFB7-422C-9D26-F7B91FE76C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3569C4F-4EAB-83C3-2E81-5D03E29CC24E}"/>
              </a:ext>
            </a:extLst>
          </p:cNvPr>
          <p:cNvSpPr txBox="1"/>
          <p:nvPr/>
        </p:nvSpPr>
        <p:spPr>
          <a:xfrm>
            <a:off x="566035" y="5303869"/>
            <a:ext cx="1105303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kumimoji="0" lang="th-TH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วันที่ </a:t>
            </a:r>
            <a:r>
              <a:rPr lang="th-TH" sz="2000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27</a:t>
            </a:r>
            <a:r>
              <a:rPr kumimoji="0" lang="th-TH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 พ.ย.66 ภายใต้การอำนวยการของ พ.ต.อ.เจริญพงษ์ ขันติโล ผกก.ตม.จว.ปทุมธานี มอบหมายให้เจ้าหน้าที่สืบสวนปราบปรามฯ ออกตรวจสถานการณ์การป้องกันอาชญากรรม การรักษาความสงบเรียบร้อยความปลอดภัยในชีวิตและทรัพย์สินของประชาชนและนักท่องเที่ยวในช่วงเทศกาลลอยกระทง ประจำปี 2566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2000" dirty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สถานทิ่ ริมเขื่อนหลังตลาดรังสิต ต.</a:t>
            </a:r>
            <a:r>
              <a:rPr lang="th-TH" sz="2000" i="0" dirty="0">
                <a:solidFill>
                  <a:srgbClr val="000000"/>
                </a:solidFill>
                <a:effectLst/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ประชาธิปัตย์ อ.ธัญบุรี  จว.ปทุมธานี</a:t>
            </a:r>
            <a:endParaRPr lang="en-US" sz="2000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11E140-A00F-E830-EA3F-AC53798FD673}"/>
              </a:ext>
            </a:extLst>
          </p:cNvPr>
          <p:cNvSpPr txBox="1"/>
          <p:nvPr/>
        </p:nvSpPr>
        <p:spPr>
          <a:xfrm>
            <a:off x="4664118" y="510921"/>
            <a:ext cx="2773311" cy="52322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ปฏิบัติหน้าที่ตรวจพื้นที่เสี่ยง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IT๙" panose="020B0500040200020003" pitchFamily="34" charset="-34"/>
              <a:ea typeface="+mn-ea"/>
              <a:cs typeface="TH SarabunIT๙" panose="020B0500040200020003" pitchFamily="34" charset="-34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9F781A7-FA31-28EC-0322-6BD1C1E8402D}"/>
              </a:ext>
            </a:extLst>
          </p:cNvPr>
          <p:cNvGrpSpPr/>
          <p:nvPr/>
        </p:nvGrpSpPr>
        <p:grpSpPr>
          <a:xfrm>
            <a:off x="3324783" y="1407780"/>
            <a:ext cx="5542434" cy="3696526"/>
            <a:chOff x="3055411" y="1298605"/>
            <a:chExt cx="5542434" cy="3696526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7FC9AAD8-E566-E63D-0926-09B7EE2C87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823859" y="1323100"/>
              <a:ext cx="2773986" cy="184932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7897D0B-397D-F766-47D3-403C4C6806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055412" y="1298605"/>
              <a:ext cx="2773311" cy="184887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118F3DC-37B0-B6DC-251A-FF6F906DD6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823183" y="3121312"/>
              <a:ext cx="2773986" cy="184932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7E634E9-DDE6-8C9B-CEC2-FA1F9CFFD82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055411" y="3146257"/>
              <a:ext cx="2773311" cy="184887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421294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54814B-CFB7-422C-9D26-F7B91FE76C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3569C4F-4EAB-83C3-2E81-5D03E29CC24E}"/>
              </a:ext>
            </a:extLst>
          </p:cNvPr>
          <p:cNvSpPr txBox="1"/>
          <p:nvPr/>
        </p:nvSpPr>
        <p:spPr>
          <a:xfrm>
            <a:off x="566035" y="5303869"/>
            <a:ext cx="1105303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kumimoji="0" lang="th-TH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วันที่ </a:t>
            </a:r>
            <a:r>
              <a:rPr lang="th-TH" sz="2000" dirty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27</a:t>
            </a:r>
            <a:r>
              <a:rPr kumimoji="0" lang="th-TH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 พ.ย.66 ภายใต้การอำนวยการของ พ.ต.อ.เจริญพงษ์ ขันติโล ผกก.ตม.จว.ปทุมธานี มอบหมายให้เจ้าหน้าที่สืบสวนปราบปรามฯ ออกตรวจสถานการณ์การป้องกันอาชญากรรม การรักษาความสงบเรียบร้อยความปลอดภัยในชีวิตและทรัพย์สินของประชาชนและนักท่องเที่ยวในช่วงเทศกาลลอยกระทง ประจำปี 2566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2000" dirty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สถานทิ่ ริมเขื่อนหลังตลาดรังสิต ต.</a:t>
            </a:r>
            <a:r>
              <a:rPr lang="th-TH" sz="2000" i="0" dirty="0">
                <a:solidFill>
                  <a:srgbClr val="000000"/>
                </a:solidFill>
                <a:effectLst/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ประชาธิปัตย์ อ.ธัญบุรี  จว.ปทุมธานี</a:t>
            </a:r>
            <a:endParaRPr lang="en-US" sz="2000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11E140-A00F-E830-EA3F-AC53798FD673}"/>
              </a:ext>
            </a:extLst>
          </p:cNvPr>
          <p:cNvSpPr txBox="1"/>
          <p:nvPr/>
        </p:nvSpPr>
        <p:spPr>
          <a:xfrm>
            <a:off x="5136807" y="552501"/>
            <a:ext cx="1911494" cy="52322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ตรวจการแจ้งที่พัก</a:t>
            </a:r>
            <a:endParaRPr kumimoji="0" lang="en-US" sz="2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IT๙" panose="020B0500040200020003" pitchFamily="34" charset="-34"/>
              <a:ea typeface="+mn-ea"/>
              <a:cs typeface="TH SarabunIT๙" panose="020B0500040200020003" pitchFamily="34" charset="-3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B387D5E-5B96-2CF1-9561-1B656ECBFA81}"/>
              </a:ext>
            </a:extLst>
          </p:cNvPr>
          <p:cNvGrpSpPr/>
          <p:nvPr/>
        </p:nvGrpSpPr>
        <p:grpSpPr>
          <a:xfrm>
            <a:off x="3276522" y="1319906"/>
            <a:ext cx="5548502" cy="3698198"/>
            <a:chOff x="3018887" y="1319681"/>
            <a:chExt cx="5548502" cy="369819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A20FE12-50FA-CE26-271A-ECFE224E6F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792198" y="1319681"/>
              <a:ext cx="2773986" cy="184932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5D79D224-5E14-F944-6AB1-2E5140186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018887" y="1319681"/>
              <a:ext cx="2773311" cy="184887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D7FCEB1-6798-9538-1B90-AC92F1AC32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793403" y="3168555"/>
              <a:ext cx="2773986" cy="184932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47BBE5F-2B31-6360-6788-7FA6AC9A7FC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018887" y="3164471"/>
              <a:ext cx="2773311" cy="184887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3107631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54814B-CFB7-422C-9D26-F7B91FE76C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3569C4F-4EAB-83C3-2E81-5D03E29CC24E}"/>
              </a:ext>
            </a:extLst>
          </p:cNvPr>
          <p:cNvSpPr txBox="1"/>
          <p:nvPr/>
        </p:nvSpPr>
        <p:spPr>
          <a:xfrm>
            <a:off x="580161" y="5454296"/>
            <a:ext cx="1105407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thai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-30" normalizeH="0" baseline="0" noProof="0" dirty="0">
                <a:ln>
                  <a:noFill/>
                </a:ln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       </a:t>
            </a:r>
            <a:r>
              <a:rPr kumimoji="0" lang="th-TH" sz="2000" i="0" u="none" strike="noStrike" kern="1200" cap="none" spc="-30" normalizeH="0" baseline="0" noProof="0" dirty="0">
                <a:ln>
                  <a:noFill/>
                </a:ln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วันที่ 30 พ.ย.66  เวลา 08.00 น. ข้าราชการตำรวจในสังกัด ตม.จว.ปทุมธานี บก.ตม.3 เข้าร่วมกิจกรรมจิตอาสาบริจาคโลหิต เพื่อถวายเป็นพระราชกุศล เนื่องใน</a:t>
            </a:r>
            <a:br>
              <a:rPr kumimoji="0" lang="th-TH" sz="2000" i="0" u="none" strike="noStrike" kern="1200" cap="none" spc="-30" normalizeH="0" baseline="0" noProof="0" dirty="0">
                <a:ln>
                  <a:noFill/>
                </a:ln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</a:br>
            <a:r>
              <a:rPr kumimoji="0" lang="th-TH" sz="2000" i="0" u="none" strike="noStrike" kern="1200" cap="none" spc="-30" normalizeH="0" baseline="0" noProof="0" dirty="0">
                <a:ln>
                  <a:noFill/>
                </a:ln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วันคล้ายวันพระราชสมภพ พระบาทสมเด็จพระบรมชนกาธิเบศร มหาภูมิพลอดุลยเดชมหาราช บรมนาถบพิตร วันชาติ และวันพ่อแห่งชาติ ณ ศูนย์บริการโลหิตแห่งชาติ สภากาชาดไทย  </a:t>
            </a:r>
            <a:endParaRPr kumimoji="0" lang="th-TH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H SarabunIT๙" panose="020B0500040200020003" pitchFamily="34" charset="-34"/>
              <a:ea typeface="+mn-ea"/>
              <a:cs typeface="TH SarabunIT๙" panose="020B0500040200020003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11E140-A00F-E830-EA3F-AC53798FD673}"/>
              </a:ext>
            </a:extLst>
          </p:cNvPr>
          <p:cNvSpPr txBox="1"/>
          <p:nvPr/>
        </p:nvSpPr>
        <p:spPr>
          <a:xfrm>
            <a:off x="640845" y="388041"/>
            <a:ext cx="10932707" cy="1400383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6302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i="0" u="none" strike="noStrike" kern="120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ร่วมกิจกรรมจิตอาสาบริจาคโลหิต</a:t>
            </a:r>
          </a:p>
          <a:p>
            <a:pPr marL="0" marR="0" lvl="0" indent="0" algn="ctr" defTabSz="6302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i="0" u="none" strike="noStrike" kern="120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เนื่องในวันคล้ายวันพระราชสมภพ พระบาทสมเด็จพระบรมชนกาธิเบศร มหาภูมิพลอดุลยเดชมหาราช </a:t>
            </a:r>
          </a:p>
          <a:p>
            <a:pPr marL="0" marR="0" lvl="0" indent="0" algn="ctr" defTabSz="6302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i="0" u="none" strike="noStrike" kern="120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บรมนาถบพิตร วันชาติ และวันพ่อแห่งชาติ  </a:t>
            </a:r>
            <a:r>
              <a:rPr kumimoji="0" lang="en-US" sz="2800" i="0" u="none" strike="noStrike" kern="120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5 </a:t>
            </a:r>
            <a:r>
              <a:rPr kumimoji="0" lang="th-TH" sz="2800" i="0" u="none" strike="noStrike" kern="120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ธันวาคม </a:t>
            </a:r>
            <a:r>
              <a:rPr kumimoji="0" lang="en-US" sz="2800" i="0" u="none" strike="noStrike" kern="120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2566</a:t>
            </a:r>
            <a:endParaRPr kumimoji="0" lang="th-TH" sz="2800" i="0" u="none" strike="noStrike" kern="120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TH SarabunIT๙" panose="020B0500040200020003" pitchFamily="34" charset="-34"/>
              <a:ea typeface="+mn-ea"/>
              <a:cs typeface="TH SarabunIT๙" panose="020B0500040200020003" pitchFamily="34" charset="-3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A2DC079-6A78-340A-0B24-EDE4A21F26D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9586" y="2363619"/>
            <a:ext cx="3441910" cy="266387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4EEB480-68DF-4987-EFA8-344EAA1329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73601" y="2363619"/>
            <a:ext cx="1907463" cy="266387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ACDDF6-2767-7DE3-CD33-1BD31792175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32663" y="2363619"/>
            <a:ext cx="2401575" cy="266387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F7F2C80-CEE4-378C-1148-38F30C90A96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53169" y="2363619"/>
            <a:ext cx="2401574" cy="266387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42130375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2462</TotalTime>
  <Words>465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TH SarabunIT๙</vt:lpstr>
      <vt:lpstr>ธีมของ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parn tanawichanun</dc:creator>
  <cp:lastModifiedBy>เทพกมล มณฑา</cp:lastModifiedBy>
  <cp:revision>145</cp:revision>
  <cp:lastPrinted>2024-01-16T05:39:56Z</cp:lastPrinted>
  <dcterms:created xsi:type="dcterms:W3CDTF">2024-01-11T07:38:17Z</dcterms:created>
  <dcterms:modified xsi:type="dcterms:W3CDTF">2024-04-04T07:14:05Z</dcterms:modified>
</cp:coreProperties>
</file>